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69" r:id="rId5"/>
    <p:sldId id="259" r:id="rId6"/>
    <p:sldId id="260" r:id="rId7"/>
    <p:sldId id="264" r:id="rId8"/>
    <p:sldId id="270" r:id="rId9"/>
    <p:sldId id="272" r:id="rId10"/>
    <p:sldId id="271" r:id="rId11"/>
    <p:sldId id="261" r:id="rId12"/>
    <p:sldId id="273" r:id="rId13"/>
    <p:sldId id="274" r:id="rId14"/>
    <p:sldId id="275" r:id="rId15"/>
    <p:sldId id="276" r:id="rId16"/>
    <p:sldId id="277" r:id="rId17"/>
    <p:sldId id="278" r:id="rId18"/>
    <p:sldId id="263" r:id="rId19"/>
    <p:sldId id="279" r:id="rId20"/>
    <p:sldId id="266" r:id="rId21"/>
    <p:sldId id="267" r:id="rId22"/>
    <p:sldId id="280" r:id="rId23"/>
    <p:sldId id="268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1" r:id="rId44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2" autoAdjust="0"/>
    <p:restoredTop sz="93764" autoAdjust="0"/>
  </p:normalViewPr>
  <p:slideViewPr>
    <p:cSldViewPr>
      <p:cViewPr>
        <p:scale>
          <a:sx n="75" d="100"/>
          <a:sy n="75" d="100"/>
        </p:scale>
        <p:origin x="-744" y="-3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A02F5-CEA4-4D83-AF7E-1A1153EFDF0E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30E84-726D-4863-85FD-BE468B380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38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30E84-726D-4863-85FD-BE468B3807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3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7586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schedule</a:t>
                      </a:r>
                      <a:r>
                        <a:rPr lang="ko-KR" altLang="en-US" sz="1200" b="1" dirty="0" smtClean="0"/>
                        <a:t>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878962"/>
              </p:ext>
            </p:extLst>
          </p:nvPr>
        </p:nvGraphicFramePr>
        <p:xfrm>
          <a:off x="5652120" y="808504"/>
          <a:ext cx="3168352" cy="5541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39893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기념일 목록을 수정하거나 추가할 수 있는 곳으로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위시리스트를 추가하거나 등록되어 있는 위시리스트 목록을 보는 곳으로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3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편지를 작성하고 주고 받은 편지를 보는 곳으로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4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커플 및 개인 일정을 추가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수정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삭제하는 곳으로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프로필 및 프로그램 설정을 수정하는 곳으로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6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추가되거나 수정된 일정 및 스토리 등에 대한 </a:t>
                      </a:r>
                      <a:r>
                        <a:rPr lang="ko-KR" altLang="en-US" sz="1100" dirty="0" err="1" smtClean="0"/>
                        <a:t>알람이</a:t>
                      </a:r>
                      <a:r>
                        <a:rPr lang="ko-KR" altLang="en-US" sz="1100" dirty="0" smtClean="0"/>
                        <a:t> 뜬다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7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현재 커버사진을 다른 프로그램으로 링크를 연결하여 내보낸다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8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커버사진을 변경한다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9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등록된 스토리를 내용과 사진을 포함하여 보는 펼쳐보기와 간략하게 사진만 모아본다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10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채팅방으로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11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새로운 스토리를 작성한다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123728" y="5445224"/>
            <a:ext cx="359154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75057" y="5453942"/>
            <a:ext cx="359154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7" y="1082444"/>
            <a:ext cx="3157803" cy="50108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2032" y="1293659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1316" y="1909836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3193" y="1268760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86536" y="1909836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50327" y="1909836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38962" y="1909836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11452" y="4005064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51322" y="3998156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34497" y="2852936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61129" y="4725144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32787" y="5041413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32787" y="5517232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3718" r="4644"/>
          <a:stretch/>
        </p:blipFill>
        <p:spPr>
          <a:xfrm>
            <a:off x="3973069" y="2113446"/>
            <a:ext cx="1585610" cy="204349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916145" y="2285226"/>
            <a:ext cx="345905" cy="37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75421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위시리스트에 위시를 추가한다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위시박스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목록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24434"/>
              </p:ext>
            </p:extLst>
          </p:nvPr>
        </p:nvGraphicFramePr>
        <p:xfrm>
          <a:off x="5796136" y="908720"/>
          <a:ext cx="2903984" cy="4096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/>
                <a:gridCol w="2327920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위시의 대표 사진을 추가한다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위시리스트에서 위시에 출력되는 정보를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추가하는 위시를 다른 사용자들에게 공개할지 비공개로 할지</a:t>
                      </a:r>
                      <a:r>
                        <a:rPr lang="ko-KR" altLang="en-US" sz="1200" baseline="0" dirty="0" smtClean="0"/>
                        <a:t>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68760"/>
            <a:ext cx="3096344" cy="49925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31640" y="2132856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9218" y="3531762"/>
            <a:ext cx="486398" cy="4665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0384" y="5192479"/>
            <a:ext cx="486398" cy="40511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6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7366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 온 편지목록을 보여준다</a:t>
                      </a:r>
                      <a:r>
                        <a:rPr lang="en-US" altLang="ko-KR" sz="1200" b="1" dirty="0" smtClean="0"/>
                        <a:t>.`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487157"/>
              </p:ext>
            </p:extLst>
          </p:nvPr>
        </p:nvGraphicFramePr>
        <p:xfrm>
          <a:off x="5796136" y="908720"/>
          <a:ext cx="2903984" cy="3456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상대방에게 도착한 편지를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상대방으로부터 지금까지 받은 편지</a:t>
                      </a:r>
                      <a:r>
                        <a:rPr lang="ko-KR" altLang="en-US" sz="1200" baseline="0" dirty="0" smtClean="0"/>
                        <a:t> 목록을 보여준다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상대방에게 지금까지 보낸 편지</a:t>
                      </a:r>
                      <a:r>
                        <a:rPr lang="ko-KR" altLang="en-US" sz="1200" baseline="0" dirty="0" smtClean="0"/>
                        <a:t> 목록을</a:t>
                      </a:r>
                      <a:r>
                        <a:rPr lang="ko-KR" altLang="en-US" sz="1200" dirty="0" smtClean="0"/>
                        <a:t>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받은 편지를 열어볼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상대방에게 새로운 편지를 보낼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/>
          <a:stretch/>
        </p:blipFill>
        <p:spPr>
          <a:xfrm>
            <a:off x="1547664" y="1124744"/>
            <a:ext cx="3169899" cy="538991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07704" y="1340768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89414" y="1340768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23928" y="1340768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61154" y="4149080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63888" y="5805264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144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받은편지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받은 편지목록을 보여준다</a:t>
                      </a:r>
                      <a:r>
                        <a:rPr lang="en-US" altLang="ko-KR" sz="1200" b="1" dirty="0" smtClean="0"/>
                        <a:t>.`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01707"/>
              </p:ext>
            </p:extLst>
          </p:nvPr>
        </p:nvGraphicFramePr>
        <p:xfrm>
          <a:off x="5796136" y="908720"/>
          <a:ext cx="2903984" cy="1152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상대방이 보냈던 편지를</a:t>
                      </a:r>
                      <a:r>
                        <a:rPr lang="ko-KR" altLang="en-US" sz="1200" baseline="0" dirty="0" smtClean="0"/>
                        <a:t> 읽을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94989"/>
            <a:ext cx="3024336" cy="537659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43608" y="2823182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2"/>
          <a:stretch/>
        </p:blipFill>
        <p:spPr>
          <a:xfrm>
            <a:off x="3835599" y="2025570"/>
            <a:ext cx="1600497" cy="21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0447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보낸편지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보낸 편지목록을 보여준다</a:t>
                      </a:r>
                      <a:r>
                        <a:rPr lang="en-US" altLang="ko-KR" sz="1200" b="1" dirty="0" smtClean="0"/>
                        <a:t>.`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654795"/>
              </p:ext>
            </p:extLst>
          </p:nvPr>
        </p:nvGraphicFramePr>
        <p:xfrm>
          <a:off x="5796136" y="908720"/>
          <a:ext cx="2903984" cy="1152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상대방에게 보냈던 편지를</a:t>
                      </a:r>
                      <a:r>
                        <a:rPr lang="ko-KR" altLang="en-US" sz="1200" baseline="0" dirty="0" smtClean="0"/>
                        <a:t> 읽을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/>
          <a:stretch/>
        </p:blipFill>
        <p:spPr>
          <a:xfrm>
            <a:off x="549319" y="1196752"/>
            <a:ext cx="2963057" cy="50658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0802" y="2583269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/>
          <a:stretch/>
        </p:blipFill>
        <p:spPr>
          <a:xfrm>
            <a:off x="3635896" y="2190813"/>
            <a:ext cx="1810660" cy="307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6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92433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새 편지쓰기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 편지를 작성할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85446"/>
              </p:ext>
            </p:extLst>
          </p:nvPr>
        </p:nvGraphicFramePr>
        <p:xfrm>
          <a:off x="5796136" y="908720"/>
          <a:ext cx="2903984" cy="1792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편지를 보내면서 내 기분상태에 맞는 </a:t>
                      </a:r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같이 선택해서 보낼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작성한 편지와 기분상태 </a:t>
                      </a:r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같이 전송한다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/>
          <a:stretch/>
        </p:blipFill>
        <p:spPr>
          <a:xfrm>
            <a:off x="683568" y="1196752"/>
            <a:ext cx="3857625" cy="49411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48681" y="1628800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3" t="23750" r="9193" b="20337"/>
          <a:stretch/>
        </p:blipFill>
        <p:spPr>
          <a:xfrm>
            <a:off x="3059832" y="2420888"/>
            <a:ext cx="2442683" cy="297503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41193" y="1124744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61390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새 편지쓰기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기본스탬프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 편지를 작성할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54282"/>
              </p:ext>
            </p:extLst>
          </p:nvPr>
        </p:nvGraphicFramePr>
        <p:xfrm>
          <a:off x="5796136" y="908720"/>
          <a:ext cx="2903984" cy="2304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편지를 보낼 때 첨부하는 스탬프 종류를 선택할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스탬프를 전송할 때 사용할 하트를 충전한다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편지를 상대방에게 전송한다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3" b="17806"/>
          <a:stretch/>
        </p:blipFill>
        <p:spPr>
          <a:xfrm>
            <a:off x="881934" y="1124744"/>
            <a:ext cx="3762074" cy="4786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15616" y="4077072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2351" y="5229200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62971" y="5221413"/>
            <a:ext cx="486398" cy="50405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254331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새 편지쓰기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터치스탬프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시간스탬프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 편지를 작성할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825347"/>
              </p:ext>
            </p:extLst>
          </p:nvPr>
        </p:nvGraphicFramePr>
        <p:xfrm>
          <a:off x="5796136" y="908720"/>
          <a:ext cx="2903984" cy="1792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상대방이 편지를 </a:t>
                      </a:r>
                      <a:r>
                        <a:rPr lang="ko-KR" altLang="en-US" sz="1200" dirty="0" err="1" smtClean="0"/>
                        <a:t>열기위해서</a:t>
                      </a:r>
                      <a:r>
                        <a:rPr lang="ko-KR" altLang="en-US" sz="1200" dirty="0" smtClean="0"/>
                        <a:t> 클릭 </a:t>
                      </a:r>
                      <a:r>
                        <a:rPr lang="ko-KR" altLang="en-US" sz="1200" dirty="0" err="1" smtClean="0"/>
                        <a:t>해야하는</a:t>
                      </a:r>
                      <a:r>
                        <a:rPr lang="ko-KR" altLang="en-US" sz="1200" dirty="0" smtClean="0"/>
                        <a:t> 횟수를 지정한다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상대방이</a:t>
                      </a:r>
                      <a:r>
                        <a:rPr lang="ko-KR" altLang="en-US" sz="1200" baseline="0" dirty="0" smtClean="0"/>
                        <a:t> 개봉하기를 원하는 날짜를 지정할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7722" r="5893" b="13811"/>
          <a:stretch/>
        </p:blipFill>
        <p:spPr>
          <a:xfrm>
            <a:off x="395536" y="1583950"/>
            <a:ext cx="2620209" cy="422131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55576" y="3960685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t="18293" r="5194" b="13756"/>
          <a:stretch/>
        </p:blipFill>
        <p:spPr>
          <a:xfrm>
            <a:off x="3015745" y="1583950"/>
            <a:ext cx="2492359" cy="42213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75856" y="4006065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2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96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새 편지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 온 편지를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러브레터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356350"/>
              </p:ext>
            </p:extLst>
          </p:nvPr>
        </p:nvGraphicFramePr>
        <p:xfrm>
          <a:off x="5796136" y="908720"/>
          <a:ext cx="2903984" cy="222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터치스탬프로 받은 편지는</a:t>
                      </a:r>
                      <a:r>
                        <a:rPr lang="ko-KR" altLang="en-US" sz="1200" baseline="0" dirty="0" smtClean="0"/>
                        <a:t> 스티커를 클릭하면 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클릭 할 때마다 </a:t>
                      </a:r>
                      <a:r>
                        <a:rPr lang="en-US" altLang="ko-KR" sz="1200" baseline="0" dirty="0" smtClean="0"/>
                        <a:t>N</a:t>
                      </a:r>
                      <a:r>
                        <a:rPr lang="ko-KR" altLang="en-US" sz="1200" baseline="0" dirty="0" smtClean="0"/>
                        <a:t>번 누르면 열린다는 메시지가 변경된다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클릭했을 때 편지를 개봉할 수 있는 시간이 되지 않았으면 이 편지는 언제 열 수 있다는 </a:t>
                      </a:r>
                      <a:r>
                        <a:rPr lang="ko-KR" altLang="en-US" sz="1200" dirty="0" err="1" smtClean="0"/>
                        <a:t>알림창을</a:t>
                      </a:r>
                      <a:r>
                        <a:rPr lang="ko-KR" altLang="en-US" sz="1200" dirty="0" smtClean="0"/>
                        <a:t> 띄운다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6" b="7806"/>
          <a:stretch/>
        </p:blipFill>
        <p:spPr>
          <a:xfrm>
            <a:off x="417622" y="1052736"/>
            <a:ext cx="2619171" cy="28666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6" b="9961"/>
          <a:stretch/>
        </p:blipFill>
        <p:spPr>
          <a:xfrm>
            <a:off x="755576" y="4115584"/>
            <a:ext cx="2952328" cy="24459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699" r="2338" b="8875"/>
          <a:stretch/>
        </p:blipFill>
        <p:spPr>
          <a:xfrm>
            <a:off x="3036793" y="1282452"/>
            <a:ext cx="2664296" cy="24345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54759" y="2708920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39752" y="2758195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t="46076" r="2892" b="9367"/>
          <a:stretch/>
        </p:blipFill>
        <p:spPr>
          <a:xfrm>
            <a:off x="4139952" y="4081327"/>
            <a:ext cx="2952328" cy="253056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3298595" y="5297623"/>
            <a:ext cx="1417421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239303" y="5032324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939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캘린더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현재 등록된 일정을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326645"/>
              </p:ext>
            </p:extLst>
          </p:nvPr>
        </p:nvGraphicFramePr>
        <p:xfrm>
          <a:off x="5796136" y="908720"/>
          <a:ext cx="2903984" cy="2157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선택된 달에 등록되어 있는 모든 일정목록을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클릭하면 일정을 수정하거나 삭제할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새로운 일정을 등록한다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611560" y="1124744"/>
            <a:ext cx="3355063" cy="518457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27421" y="4149080"/>
            <a:ext cx="288032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15816" y="5733256"/>
            <a:ext cx="288032" cy="360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53807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일정등록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</a:t>
                      </a:r>
                      <a:r>
                        <a:rPr lang="ko-KR" altLang="en-US" sz="1200" b="1" baseline="0" dirty="0" smtClean="0"/>
                        <a:t> 추가한다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캘린더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9123"/>
              </p:ext>
            </p:extLst>
          </p:nvPr>
        </p:nvGraphicFramePr>
        <p:xfrm>
          <a:off x="5796136" y="908720"/>
          <a:ext cx="2903984" cy="294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커플이서</a:t>
                      </a:r>
                      <a:r>
                        <a:rPr lang="ko-KR" altLang="en-US" sz="1200" dirty="0" smtClean="0"/>
                        <a:t> 같이 수행하는 일정을 등록한다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개인이 수행하는 일정을 등록한다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시작시간과 종료시간을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시작</a:t>
                      </a:r>
                      <a:r>
                        <a:rPr lang="en-US" altLang="ko-KR" sz="1200" dirty="0" smtClean="0"/>
                        <a:t>~</a:t>
                      </a:r>
                      <a:r>
                        <a:rPr lang="ko-KR" altLang="en-US" sz="1200" dirty="0" smtClean="0"/>
                        <a:t>종료 시</a:t>
                      </a:r>
                      <a:r>
                        <a:rPr lang="ko-KR" altLang="en-US" sz="1200" baseline="0" dirty="0" smtClean="0"/>
                        <a:t>간을 설정하지 않고 </a:t>
                      </a:r>
                      <a:r>
                        <a:rPr lang="ko-KR" altLang="en-US" sz="1200" baseline="0" dirty="0" err="1" smtClean="0"/>
                        <a:t>하루종일</a:t>
                      </a:r>
                      <a:r>
                        <a:rPr lang="ko-KR" altLang="en-US" sz="1200" baseline="0" dirty="0" smtClean="0"/>
                        <a:t> 하도록 </a:t>
                      </a:r>
                      <a:r>
                        <a:rPr lang="ko-KR" altLang="en-US" sz="1200" baseline="0" dirty="0" smtClean="0"/>
                        <a:t>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" b="47872"/>
          <a:stretch/>
        </p:blipFill>
        <p:spPr>
          <a:xfrm>
            <a:off x="1014178" y="1730129"/>
            <a:ext cx="3857625" cy="32830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67744" y="1874145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79912" y="1874145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7399" y="2871579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59496" y="4404498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0600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 기념일 </a:t>
                      </a:r>
                      <a:r>
                        <a:rPr lang="en-US" altLang="ko-KR" sz="1200" b="1" dirty="0" smtClean="0"/>
                        <a:t>D-DAY</a:t>
                      </a:r>
                      <a:r>
                        <a:rPr lang="ko-KR" altLang="en-US" sz="1200" b="1" dirty="0" smtClean="0"/>
                        <a:t>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996887"/>
              </p:ext>
            </p:extLst>
          </p:nvPr>
        </p:nvGraphicFramePr>
        <p:xfrm>
          <a:off x="5796136" y="908720"/>
          <a:ext cx="2903984" cy="3163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연애를 시작한 날짜와 오늘 날짜까지 총 며칠이 경과했는지</a:t>
                      </a:r>
                      <a:r>
                        <a:rPr lang="ko-KR" altLang="en-US" sz="1200" baseline="0" dirty="0" smtClean="0"/>
                        <a:t> 화면을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클릭 시 날짜를 변경할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등록되어 있는 기념일</a:t>
                      </a:r>
                      <a:r>
                        <a:rPr lang="ko-KR" altLang="en-US" sz="1200" baseline="0" dirty="0" smtClean="0"/>
                        <a:t> 날짜와 기념일까지 며칠 남았는지 보여준다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각 기념일을 클릭하면 수정 또는 삭제할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기념일을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96"/>
          <a:stretch/>
        </p:blipFill>
        <p:spPr>
          <a:xfrm>
            <a:off x="539553" y="1052736"/>
            <a:ext cx="2985968" cy="526674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79812" y="21381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9552" y="29969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8172" y="55722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t="26519" r="6807" b="22963"/>
          <a:stretch/>
        </p:blipFill>
        <p:spPr>
          <a:xfrm>
            <a:off x="3635896" y="1550436"/>
            <a:ext cx="1807227" cy="186746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978323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8240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</a:t>
                      </a:r>
                      <a:r>
                        <a:rPr lang="ko-KR" altLang="en-US" sz="1200" b="1" dirty="0" smtClean="0"/>
                        <a:t>정보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정보를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캘린더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768138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선택된 일정을 바로 삭제한다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선택된 일정을 수정한다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2" t="38718" r="14901" b="35128"/>
          <a:stretch/>
        </p:blipFill>
        <p:spPr>
          <a:xfrm>
            <a:off x="1619672" y="1412776"/>
            <a:ext cx="2672862" cy="1793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76473" y="2564904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54142" y="2564904"/>
            <a:ext cx="486398" cy="5305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81410" r="15355" b="10256"/>
          <a:stretch/>
        </p:blipFill>
        <p:spPr>
          <a:xfrm>
            <a:off x="292313" y="4149080"/>
            <a:ext cx="2734408" cy="5715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t="82308" r="17635" b="10384"/>
          <a:stretch/>
        </p:blipFill>
        <p:spPr>
          <a:xfrm>
            <a:off x="3297690" y="5445224"/>
            <a:ext cx="2435470" cy="5011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 b="50000"/>
          <a:stretch/>
        </p:blipFill>
        <p:spPr>
          <a:xfrm>
            <a:off x="3297690" y="3429000"/>
            <a:ext cx="2348946" cy="19059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692696" y="-99392"/>
            <a:ext cx="7200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1763688" y="3095502"/>
            <a:ext cx="288032" cy="9815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563888" y="2938215"/>
            <a:ext cx="504056" cy="9228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9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48462"/>
              </p:ext>
            </p:extLst>
          </p:nvPr>
        </p:nvGraphicFramePr>
        <p:xfrm>
          <a:off x="323528" y="332656"/>
          <a:ext cx="8568952" cy="6068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상대방과 </a:t>
                      </a:r>
                      <a:r>
                        <a:rPr lang="en-US" altLang="ko-KR" sz="1200" b="1" dirty="0" smtClean="0"/>
                        <a:t>1:1 </a:t>
                      </a:r>
                      <a:r>
                        <a:rPr lang="ko-KR" altLang="en-US" sz="1200" b="1" dirty="0" smtClean="0"/>
                        <a:t>채팅을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들어오기 바로 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762251"/>
              </p:ext>
            </p:extLst>
          </p:nvPr>
        </p:nvGraphicFramePr>
        <p:xfrm>
          <a:off x="5796136" y="908720"/>
          <a:ext cx="2903984" cy="4096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채팅창에서</a:t>
                      </a:r>
                      <a:r>
                        <a:rPr lang="ko-KR" altLang="en-US" sz="1200" dirty="0" smtClean="0"/>
                        <a:t> 주고받은 사진 목록을</a:t>
                      </a:r>
                      <a:r>
                        <a:rPr lang="ko-KR" altLang="en-US" sz="1200" baseline="0" dirty="0" smtClean="0"/>
                        <a:t> 확인한다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/>
                        <a:t>채팅방</a:t>
                      </a:r>
                      <a:r>
                        <a:rPr lang="ko-KR" altLang="en-US" sz="1200" baseline="0" dirty="0" smtClean="0"/>
                        <a:t> 정보를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채팅에 사진을 첨부한다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상대방에게 </a:t>
                      </a:r>
                      <a:r>
                        <a:rPr lang="ko-KR" altLang="en-US" sz="1200" dirty="0" smtClean="0"/>
                        <a:t>스티커를 전송한다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상대방에게 전송할 메시지를 입력하여 보내기를 클릭해 전송한다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상대방의 정보를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3650" r="-550"/>
          <a:stretch/>
        </p:blipFill>
        <p:spPr>
          <a:xfrm>
            <a:off x="1187624" y="1268759"/>
            <a:ext cx="3857625" cy="511256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606098" y="1295074"/>
            <a:ext cx="360040" cy="317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83968" y="1293624"/>
            <a:ext cx="360040" cy="317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248" y="5704162"/>
            <a:ext cx="360040" cy="317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64433" y="5704161"/>
            <a:ext cx="360040" cy="317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66138" y="5704160"/>
            <a:ext cx="360040" cy="317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72208" y="4365104"/>
            <a:ext cx="360040" cy="3171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04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71453"/>
              </p:ext>
            </p:extLst>
          </p:nvPr>
        </p:nvGraphicFramePr>
        <p:xfrm>
          <a:off x="323528" y="332656"/>
          <a:ext cx="8568952" cy="6068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갤러리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채팅에서 주고받은 사진을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852657"/>
              </p:ext>
            </p:extLst>
          </p:nvPr>
        </p:nvGraphicFramePr>
        <p:xfrm>
          <a:off x="5796136" y="908720"/>
          <a:ext cx="2903984" cy="2304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클릭하면 사진의 정보를</a:t>
                      </a:r>
                      <a:r>
                        <a:rPr lang="ko-KR" altLang="en-US" sz="1200" baseline="0" dirty="0" smtClean="0"/>
                        <a:t> 확인한다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갤러리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사진목록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보고있는</a:t>
                      </a:r>
                      <a:r>
                        <a:rPr lang="ko-KR" altLang="en-US" sz="1200" dirty="0" smtClean="0"/>
                        <a:t> 사진을 저장한다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" b="63205"/>
          <a:stretch/>
        </p:blipFill>
        <p:spPr>
          <a:xfrm>
            <a:off x="580784" y="1256293"/>
            <a:ext cx="2520280" cy="14360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 b="52608"/>
          <a:stretch/>
        </p:blipFill>
        <p:spPr>
          <a:xfrm>
            <a:off x="1953117" y="2492896"/>
            <a:ext cx="2880320" cy="221666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10800000" flipV="1">
            <a:off x="378691" y="12562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041349" y="27785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487195" y="27801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9" t="80385" r="11938" b="9808"/>
          <a:stretch/>
        </p:blipFill>
        <p:spPr>
          <a:xfrm>
            <a:off x="1924790" y="5229200"/>
            <a:ext cx="2939252" cy="6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3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6047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</a:t>
                      </a:r>
                      <a:r>
                        <a:rPr lang="ko-KR" altLang="en-US" sz="1200" b="1" baseline="0" dirty="0" smtClean="0"/>
                        <a:t>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채팅방</a:t>
                      </a:r>
                      <a:r>
                        <a:rPr lang="ko-KR" altLang="en-US" sz="1200" b="1" dirty="0" smtClean="0"/>
                        <a:t> 화면이나 기능을 설정한다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20074"/>
              </p:ext>
            </p:extLst>
          </p:nvPr>
        </p:nvGraphicFramePr>
        <p:xfrm>
          <a:off x="5796136" y="908720"/>
          <a:ext cx="2903984" cy="4407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채팅방</a:t>
                      </a:r>
                      <a:r>
                        <a:rPr lang="ko-KR" altLang="en-US" sz="1200" dirty="0" smtClean="0"/>
                        <a:t> 배경화면으로 사용할 이미지를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키패드의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엔터키를</a:t>
                      </a:r>
                      <a:r>
                        <a:rPr lang="ko-KR" altLang="en-US" sz="1200" dirty="0" smtClean="0"/>
                        <a:t> 누르면 메시지를 바로 전송할 것인지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채팅방에서</a:t>
                      </a:r>
                      <a:r>
                        <a:rPr lang="ko-KR" altLang="en-US" sz="1200" dirty="0" smtClean="0"/>
                        <a:t> 보여지는 글자의 크기를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채팅방에서</a:t>
                      </a:r>
                      <a:r>
                        <a:rPr lang="ko-KR" altLang="en-US" sz="1200" dirty="0" smtClean="0"/>
                        <a:t> 세로방향 또는 가로방향으로</a:t>
                      </a:r>
                      <a:r>
                        <a:rPr lang="ko-KR" altLang="en-US" sz="1200" baseline="0" dirty="0" smtClean="0"/>
                        <a:t> 화면을 고정할 것인지 자동으로 변경되도록 둘 것인지를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상대방과 </a:t>
                      </a:r>
                      <a:r>
                        <a:rPr lang="ko-KR" altLang="en-US" sz="1200" dirty="0" err="1" smtClean="0"/>
                        <a:t>채팅한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내용을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전부 제거한다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상대방과 </a:t>
                      </a:r>
                      <a:r>
                        <a:rPr lang="ko-KR" altLang="en-US" sz="1200" dirty="0" err="1" smtClean="0"/>
                        <a:t>채팅한</a:t>
                      </a:r>
                      <a:r>
                        <a:rPr lang="ko-KR" altLang="en-US" sz="1200" dirty="0" smtClean="0"/>
                        <a:t> 내용을 외부의 다른 프로그램으로 전달한다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 b="30000"/>
          <a:stretch/>
        </p:blipFill>
        <p:spPr>
          <a:xfrm>
            <a:off x="467544" y="1124744"/>
            <a:ext cx="2715067" cy="31683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0800000" flipV="1">
            <a:off x="293698" y="18272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3698" y="2232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93698" y="263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93698" y="3068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93698" y="35010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93698" y="39330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31510" r="6781" b="27960"/>
          <a:stretch/>
        </p:blipFill>
        <p:spPr>
          <a:xfrm>
            <a:off x="3419872" y="1264453"/>
            <a:ext cx="1966324" cy="163892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 flipV="1">
            <a:off x="3182611" y="12644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33075" r="7646" b="27792"/>
          <a:stretch/>
        </p:blipFill>
        <p:spPr>
          <a:xfrm>
            <a:off x="3610946" y="3124899"/>
            <a:ext cx="1584176" cy="128514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10800000" flipV="1">
            <a:off x="3255187" y="30553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31510" r="6714" b="27307"/>
          <a:stretch/>
        </p:blipFill>
        <p:spPr>
          <a:xfrm>
            <a:off x="620965" y="4725144"/>
            <a:ext cx="1574771" cy="131954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10800000" flipV="1">
            <a:off x="286856" y="46111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t="19151" r="6068" b="15679"/>
          <a:stretch/>
        </p:blipFill>
        <p:spPr>
          <a:xfrm>
            <a:off x="4263733" y="4653476"/>
            <a:ext cx="1172363" cy="155032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 rot="10800000" flipV="1">
            <a:off x="3968793" y="46111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" t="38660" r="7314" b="35175"/>
          <a:stretch/>
        </p:blipFill>
        <p:spPr>
          <a:xfrm>
            <a:off x="2296203" y="4940736"/>
            <a:ext cx="1772815" cy="97580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 rot="10800000" flipV="1">
            <a:off x="2296202" y="4674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20871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사진첨부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채팅내용에 사진을 첨부한다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99998"/>
              </p:ext>
            </p:extLst>
          </p:nvPr>
        </p:nvGraphicFramePr>
        <p:xfrm>
          <a:off x="5796136" y="908720"/>
          <a:ext cx="2903984" cy="352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새로운 사진을 찍어서 </a:t>
                      </a:r>
                      <a:r>
                        <a:rPr lang="ko-KR" altLang="en-US" sz="1200" dirty="0" err="1" smtClean="0"/>
                        <a:t>채팅방에</a:t>
                      </a:r>
                      <a:r>
                        <a:rPr lang="ko-KR" altLang="en-US" sz="1200" dirty="0" smtClean="0"/>
                        <a:t> 전송한다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갤러리에 존재하는 사진목록에서 사진을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사진목록에서 첨부할 사진이 존재하는  폴더를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전송할 사진을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선택한 사진을 전송한다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43718" r="6239" b="40257"/>
          <a:stretch/>
        </p:blipFill>
        <p:spPr>
          <a:xfrm>
            <a:off x="539552" y="1268761"/>
            <a:ext cx="2668328" cy="8640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 rot="10800000" flipV="1">
            <a:off x="627028" y="17207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979712" y="17207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 b="32500"/>
          <a:stretch/>
        </p:blipFill>
        <p:spPr>
          <a:xfrm>
            <a:off x="774498" y="2492896"/>
            <a:ext cx="2107918" cy="316835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 rot="10800000" flipV="1">
            <a:off x="479558" y="28421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/>
          <a:stretch/>
        </p:blipFill>
        <p:spPr>
          <a:xfrm>
            <a:off x="3207880" y="2146658"/>
            <a:ext cx="2300282" cy="392951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rot="10800000" flipV="1">
            <a:off x="3207880" y="28421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707904" y="57332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6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8313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사진첨부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채팅내용에 사진을 첨부한다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382590"/>
              </p:ext>
            </p:extLst>
          </p:nvPr>
        </p:nvGraphicFramePr>
        <p:xfrm>
          <a:off x="5796136" y="908720"/>
          <a:ext cx="2903984" cy="2551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목록에 있는 스티커를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선택한 스티커를 확대해서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스티커를 한번</a:t>
                      </a:r>
                      <a:r>
                        <a:rPr lang="ko-KR" altLang="en-US" sz="1200" baseline="0" dirty="0" smtClean="0"/>
                        <a:t> 더 클릭 시 선택한 </a:t>
                      </a:r>
                      <a:r>
                        <a:rPr lang="ko-KR" altLang="en-US" sz="1200" dirty="0" smtClean="0"/>
                        <a:t>스티커를 </a:t>
                      </a:r>
                      <a:r>
                        <a:rPr lang="ko-KR" altLang="en-US" sz="1200" baseline="0" dirty="0" smtClean="0"/>
                        <a:t>전송한다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스티커를 더 구매할 수 있는 </a:t>
                      </a:r>
                      <a:r>
                        <a:rPr lang="ko-KR" altLang="en-US" sz="1200" dirty="0" err="1" smtClean="0"/>
                        <a:t>샵으로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3718" r="-606" b="-129"/>
          <a:stretch/>
        </p:blipFill>
        <p:spPr>
          <a:xfrm>
            <a:off x="827584" y="1268760"/>
            <a:ext cx="2520280" cy="431965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rot="10800000" flipV="1">
            <a:off x="532644" y="37890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3052924" y="55884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89" r="1453"/>
          <a:stretch/>
        </p:blipFill>
        <p:spPr>
          <a:xfrm>
            <a:off x="3517288" y="2924944"/>
            <a:ext cx="2064163" cy="17281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10800000" flipV="1">
            <a:off x="3517288" y="26584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9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125020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커버사진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연결되어 있는 상대방과 나의 정보를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77466"/>
              </p:ext>
            </p:extLst>
          </p:nvPr>
        </p:nvGraphicFramePr>
        <p:xfrm>
          <a:off x="5796136" y="908720"/>
          <a:ext cx="2903984" cy="3456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또는 나</a:t>
                      </a:r>
                      <a:r>
                        <a:rPr lang="ko-KR" altLang="en-US" sz="1200" dirty="0" smtClean="0"/>
                        <a:t>의 정보를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상대방의 전화번호로 바로 전화한다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채팅창으로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상대방에게 진동을 보낸다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상대방에게 진동을 받는다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0" b="27949"/>
          <a:stretch/>
        </p:blipFill>
        <p:spPr>
          <a:xfrm>
            <a:off x="683568" y="1412776"/>
            <a:ext cx="2475067" cy="244827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rot="10800000" flipV="1">
            <a:off x="719410" y="1916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2" t="27307" r="13533" b="24231"/>
          <a:stretch/>
        </p:blipFill>
        <p:spPr>
          <a:xfrm>
            <a:off x="3707904" y="1405100"/>
            <a:ext cx="1680187" cy="201622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 flipV="1">
            <a:off x="724339" y="278092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439490" y="278092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59570" y="278092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445506" y="14127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39616" r="14901" b="35385"/>
          <a:stretch/>
        </p:blipFill>
        <p:spPr>
          <a:xfrm>
            <a:off x="3414120" y="4365104"/>
            <a:ext cx="1908551" cy="121623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3" t="83069" r="20811" b="9416"/>
          <a:stretch/>
        </p:blipFill>
        <p:spPr>
          <a:xfrm>
            <a:off x="993427" y="4653136"/>
            <a:ext cx="2144285" cy="51538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10800000" flipV="1">
            <a:off x="845957" y="43651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377167" y="43651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6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9296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커버사진 변경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등록되어 있는 커버사진을 변경한다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082967"/>
              </p:ext>
            </p:extLst>
          </p:nvPr>
        </p:nvGraphicFramePr>
        <p:xfrm>
          <a:off x="5796136" y="908720"/>
          <a:ext cx="2903984" cy="1728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커버사진 변경을 위해 갤러리에 들어간다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등록되어 있는 커버사진을 삭제한다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187624" y="1140843"/>
            <a:ext cx="3118680" cy="4871946"/>
            <a:chOff x="784844" y="1118402"/>
            <a:chExt cx="2835649" cy="466860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4"/>
            <a:stretch/>
          </p:blipFill>
          <p:spPr>
            <a:xfrm>
              <a:off x="1043608" y="1118402"/>
              <a:ext cx="2576885" cy="4668606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 rot="10800000" flipV="1">
              <a:off x="784844" y="3040092"/>
              <a:ext cx="294940" cy="26646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rot="10800000" flipV="1">
              <a:off x="784844" y="3573016"/>
              <a:ext cx="294940" cy="26646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9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98215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스토리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등록된 스토리 목록을 본다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673659"/>
              </p:ext>
            </p:extLst>
          </p:nvPr>
        </p:nvGraphicFramePr>
        <p:xfrm>
          <a:off x="5796136" y="908720"/>
          <a:ext cx="2903984" cy="294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등록되어 있는 스토리 목록을 펼쳐보기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모아보기 로 선택하여 본다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목록에 스토리를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스토리의 상세정보를 본다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스토리에 포함된 사진정보를 본다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0" r="-142"/>
          <a:stretch/>
        </p:blipFill>
        <p:spPr>
          <a:xfrm>
            <a:off x="451035" y="1346783"/>
            <a:ext cx="3881292" cy="4732143"/>
          </a:xfrm>
          <a:prstGeom prst="rect">
            <a:avLst/>
          </a:prstGeom>
          <a:ln>
            <a:noFill/>
          </a:ln>
        </p:spPr>
      </p:pic>
      <p:sp>
        <p:nvSpPr>
          <p:cNvPr id="12" name="직사각형 11"/>
          <p:cNvSpPr/>
          <p:nvPr/>
        </p:nvSpPr>
        <p:spPr>
          <a:xfrm rot="10800000" flipV="1">
            <a:off x="2852939" y="14451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192508" y="55472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3275856" y="25100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539552" y="47971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0"/>
          <a:stretch/>
        </p:blipFill>
        <p:spPr>
          <a:xfrm>
            <a:off x="3749759" y="1327020"/>
            <a:ext cx="1795580" cy="23490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직사각형 9"/>
          <p:cNvSpPr/>
          <p:nvPr/>
        </p:nvSpPr>
        <p:spPr>
          <a:xfrm rot="10800000" flipV="1">
            <a:off x="4709107" y="13467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3720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 상세정보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 상세정보를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83506"/>
              </p:ext>
            </p:extLst>
          </p:nvPr>
        </p:nvGraphicFramePr>
        <p:xfrm>
          <a:off x="5796136" y="908720"/>
          <a:ext cx="2903984" cy="3456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스토리를 수정하거나 삭제하는 메뉴를 띄운다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스토리를 수정한다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스토리를 삭제한다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스토리에 포함된 사진정보를 본다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스토리에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단다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4" t="28692" r="1806" b="55659"/>
          <a:stretch/>
        </p:blipFill>
        <p:spPr>
          <a:xfrm>
            <a:off x="3639350" y="1444955"/>
            <a:ext cx="1728192" cy="8088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10800000" flipV="1">
            <a:off x="4894737" y="14851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7"/>
          <a:stretch/>
        </p:blipFill>
        <p:spPr>
          <a:xfrm>
            <a:off x="482452" y="1268760"/>
            <a:ext cx="2952328" cy="502618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 rot="10800000" flipV="1">
            <a:off x="3344410" y="22048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894737" y="18939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092666" y="1849401"/>
            <a:ext cx="651526" cy="3554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10800000" flipV="1">
            <a:off x="482453" y="46026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0"/>
          <a:stretch/>
        </p:blipFill>
        <p:spPr>
          <a:xfrm>
            <a:off x="539552" y="5876786"/>
            <a:ext cx="2952329" cy="41816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 flipV="1">
            <a:off x="3049469" y="56202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37288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기념일을 추가한다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53377"/>
              </p:ext>
            </p:extLst>
          </p:nvPr>
        </p:nvGraphicFramePr>
        <p:xfrm>
          <a:off x="5796136" y="908720"/>
          <a:ext cx="2903984" cy="2304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 smtClean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기념일 이름</a:t>
                      </a:r>
                      <a:r>
                        <a:rPr lang="ko-KR" altLang="en-US" sz="1200" baseline="0" dirty="0" smtClean="0"/>
                        <a:t> 입력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추가할 기념일의 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일을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매년 이 기념일을 반복할 것인지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20949" r="9325" b="17588"/>
          <a:stretch/>
        </p:blipFill>
        <p:spPr>
          <a:xfrm>
            <a:off x="539552" y="1124744"/>
            <a:ext cx="3129280" cy="323088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7524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9980" y="251249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9980" y="35010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1" r="21819" b="9926"/>
          <a:stretch/>
        </p:blipFill>
        <p:spPr>
          <a:xfrm>
            <a:off x="2496072" y="2967878"/>
            <a:ext cx="3015933" cy="334144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2147000" y="3466007"/>
            <a:ext cx="72008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7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956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스토리를 추가한다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0558"/>
              </p:ext>
            </p:extLst>
          </p:nvPr>
        </p:nvGraphicFramePr>
        <p:xfrm>
          <a:off x="5796136" y="908720"/>
          <a:ext cx="2903984" cy="2304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스토리에 추가할 내용을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작성할 스토리에 그림을</a:t>
                      </a:r>
                      <a:r>
                        <a:rPr lang="ko-KR" altLang="en-US" sz="1200" baseline="0" dirty="0" smtClean="0"/>
                        <a:t> 추가한다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스토리의 날짜를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/>
          <a:stretch/>
        </p:blipFill>
        <p:spPr>
          <a:xfrm>
            <a:off x="827584" y="1141548"/>
            <a:ext cx="2069628" cy="35283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0800000" flipV="1">
            <a:off x="532644" y="13883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532645" y="44034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851600" y="44034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27180" r="8292" b="22308"/>
          <a:stretch/>
        </p:blipFill>
        <p:spPr>
          <a:xfrm>
            <a:off x="3275856" y="4403478"/>
            <a:ext cx="1519581" cy="1609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43718" r="6239" b="40257"/>
          <a:stretch/>
        </p:blipFill>
        <p:spPr>
          <a:xfrm>
            <a:off x="460057" y="5301208"/>
            <a:ext cx="2668328" cy="86409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1187624" y="4581128"/>
            <a:ext cx="0" cy="6270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804349" y="4669940"/>
            <a:ext cx="64807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051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 수정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스토리를 수정한다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374300"/>
              </p:ext>
            </p:extLst>
          </p:nvPr>
        </p:nvGraphicFramePr>
        <p:xfrm>
          <a:off x="5796136" y="908720"/>
          <a:ext cx="2903984" cy="1152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스토리에 포함된 사진을 삭제한다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1331640" y="1052736"/>
            <a:ext cx="3059081" cy="522919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10800000" flipV="1">
            <a:off x="1835696" y="47971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7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7796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스토리에 포함된 사진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스토리에 포함된 사진을 본다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스토리 상세정보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72709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스토리 사진 닫기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삭제하기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다른 링크를 통해 전달한다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디바이스에 다운로드 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사진에</a:t>
                      </a:r>
                      <a:r>
                        <a:rPr lang="ko-KR" altLang="en-US" sz="1200" baseline="0" dirty="0" smtClean="0"/>
                        <a:t> 달린 </a:t>
                      </a:r>
                      <a:r>
                        <a:rPr lang="ko-KR" altLang="en-US" sz="1200" baseline="0" dirty="0" err="1" smtClean="0"/>
                        <a:t>댓글을</a:t>
                      </a:r>
                      <a:r>
                        <a:rPr lang="ko-KR" altLang="en-US" sz="1200" baseline="0" dirty="0" smtClean="0"/>
                        <a:t> 본다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사진에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8"/>
          <a:stretch/>
        </p:blipFill>
        <p:spPr>
          <a:xfrm>
            <a:off x="549907" y="1124744"/>
            <a:ext cx="3164905" cy="51125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10800000" flipV="1">
            <a:off x="820897" y="55172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320057" y="55160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837419" y="55172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15816" y="1228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52436" r="5328"/>
          <a:stretch/>
        </p:blipFill>
        <p:spPr>
          <a:xfrm>
            <a:off x="3694133" y="4417567"/>
            <a:ext cx="1932560" cy="181974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rot="10800000" flipV="1">
            <a:off x="2915816" y="55160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220072" y="56391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75449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더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추가적인 정보를 설정한다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099038"/>
              </p:ext>
            </p:extLst>
          </p:nvPr>
        </p:nvGraphicFramePr>
        <p:xfrm>
          <a:off x="5796136" y="908720"/>
          <a:ext cx="2903984" cy="460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 프로필 정보를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스티커를 구매하는 </a:t>
                      </a:r>
                      <a:r>
                        <a:rPr lang="ko-KR" altLang="en-US" sz="1200" dirty="0" err="1" smtClean="0"/>
                        <a:t>샵으로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어플</a:t>
                      </a:r>
                      <a:r>
                        <a:rPr lang="ko-KR" altLang="en-US" sz="1200" dirty="0" smtClean="0"/>
                        <a:t> 공지사항으로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상세</a:t>
                      </a:r>
                      <a:r>
                        <a:rPr lang="ko-KR" altLang="en-US" sz="1200" baseline="0" dirty="0" smtClean="0"/>
                        <a:t> 설정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QNA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어플</a:t>
                      </a:r>
                      <a:r>
                        <a:rPr lang="ko-KR" altLang="en-US" sz="1200" dirty="0" smtClean="0"/>
                        <a:t> 내에서 사용되는 화폐를 구매한다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어플</a:t>
                      </a:r>
                      <a:r>
                        <a:rPr lang="ko-KR" altLang="en-US" sz="1200" dirty="0" smtClean="0"/>
                        <a:t> 홍보 이벤트를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"/>
          <a:stretch/>
        </p:blipFill>
        <p:spPr>
          <a:xfrm>
            <a:off x="755576" y="1124744"/>
            <a:ext cx="2910484" cy="49685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10800000" flipV="1">
            <a:off x="608106" y="1916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331640" y="1916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063348" y="1916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2843808" y="1916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608106" y="25649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331639" y="25649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063347" y="25649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" b="15897"/>
          <a:stretch/>
        </p:blipFill>
        <p:spPr>
          <a:xfrm>
            <a:off x="475260" y="3212976"/>
            <a:ext cx="158953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00582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프로필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프로필 정보를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더</a:t>
                      </a:r>
                      <a:r>
                        <a:rPr lang="ko-KR" altLang="en-US" sz="1200" b="1" baseline="0" dirty="0" smtClean="0"/>
                        <a:t>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720862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 프로필 사진을 수정한다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 프로필 정보를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이름을 수정한다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프로필에 등록된 전화번호를 수정한다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프로필에 등록된 생일을 수정한다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계정 접속을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" b="9744"/>
          <a:stretch/>
        </p:blipFill>
        <p:spPr>
          <a:xfrm>
            <a:off x="1134102" y="1124744"/>
            <a:ext cx="3080941" cy="50405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rot="10800000" flipV="1">
            <a:off x="954901" y="19372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2843808" y="19372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54901" y="3068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54901" y="36481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54901" y="41490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954901" y="56612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2041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스티커샵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스티커를 구매한다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더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809972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 정보를 보는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스티커를 구매하여 상대방에게 선물한다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스티커를 구매한다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프로필에 등록된 전화번호를 수정한다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프로필에 등록된 생일을 수정한다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계정 접속을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/>
          <a:stretch/>
        </p:blipFill>
        <p:spPr>
          <a:xfrm>
            <a:off x="755576" y="1196752"/>
            <a:ext cx="2495876" cy="42656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"/>
          <a:stretch/>
        </p:blipFill>
        <p:spPr>
          <a:xfrm>
            <a:off x="2915815" y="2070449"/>
            <a:ext cx="2310857" cy="373481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10800000" flipV="1">
            <a:off x="460636" y="15879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708584" y="31699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068012" y="31699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24816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공지사항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공지사항을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더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2846"/>
              </p:ext>
            </p:extLst>
          </p:nvPr>
        </p:nvGraphicFramePr>
        <p:xfrm>
          <a:off x="5796136" y="908720"/>
          <a:ext cx="2903984" cy="1728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공지사항 상세정보를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명시된 버전으로 업데이트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1"/>
          <a:stretch/>
        </p:blipFill>
        <p:spPr>
          <a:xfrm>
            <a:off x="611560" y="1340767"/>
            <a:ext cx="2664296" cy="45484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" b="16314"/>
          <a:stretch/>
        </p:blipFill>
        <p:spPr>
          <a:xfrm>
            <a:off x="2802870" y="2060848"/>
            <a:ext cx="2631772" cy="37358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0800000" flipV="1">
            <a:off x="456734" y="19276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655400" y="5445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7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0705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자주 묻는 질문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자주 묻는 질문</a:t>
                      </a:r>
                      <a:r>
                        <a:rPr lang="ko-KR" altLang="en-US" sz="1200" b="1" baseline="0" dirty="0" smtClean="0"/>
                        <a:t> 목록을 보여준다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더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67738"/>
              </p:ext>
            </p:extLst>
          </p:nvPr>
        </p:nvGraphicFramePr>
        <p:xfrm>
          <a:off x="5796136" y="908720"/>
          <a:ext cx="2903984" cy="1152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질문에 대한 답변을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/>
          <a:stretch/>
        </p:blipFill>
        <p:spPr>
          <a:xfrm>
            <a:off x="1115616" y="1196752"/>
            <a:ext cx="3240360" cy="48965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0800000" flipV="1">
            <a:off x="696455" y="19324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2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0263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하트 충전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하트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어플</a:t>
                      </a:r>
                      <a:r>
                        <a:rPr lang="ko-KR" altLang="en-US" sz="1200" b="1" dirty="0" smtClean="0"/>
                        <a:t> 내 화폐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를 충전한다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더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247222"/>
              </p:ext>
            </p:extLst>
          </p:nvPr>
        </p:nvGraphicFramePr>
        <p:xfrm>
          <a:off x="5796136" y="908720"/>
          <a:ext cx="2903984" cy="1152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명시된 가격만큼 하트를 구매한다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696455" y="19324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 b="45384"/>
          <a:stretch/>
        </p:blipFill>
        <p:spPr>
          <a:xfrm>
            <a:off x="1115616" y="1232366"/>
            <a:ext cx="3857625" cy="34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318155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커플릿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이벤트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커플릿에서</a:t>
                      </a:r>
                      <a:r>
                        <a:rPr lang="ko-KR" altLang="en-US" sz="1200" b="1" dirty="0" smtClean="0"/>
                        <a:t> 제공하고 있는</a:t>
                      </a:r>
                      <a:r>
                        <a:rPr lang="ko-KR" altLang="en-US" sz="1200" b="1" baseline="0" dirty="0" smtClean="0"/>
                        <a:t> 이벤트 정보를 제공한다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더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207295"/>
              </p:ext>
            </p:extLst>
          </p:nvPr>
        </p:nvGraphicFramePr>
        <p:xfrm>
          <a:off x="5796136" y="908720"/>
          <a:ext cx="2903984" cy="1152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해당하는 이벤트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696455" y="19324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 b="15898"/>
          <a:stretch/>
        </p:blipFill>
        <p:spPr>
          <a:xfrm>
            <a:off x="1187624" y="1268760"/>
            <a:ext cx="3237115" cy="458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5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1339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정보 수정</a:t>
                      </a:r>
                      <a:r>
                        <a:rPr lang="en-US" altLang="ko-KR" sz="1200" b="1" baseline="0" dirty="0" smtClean="0"/>
                        <a:t>, </a:t>
                      </a:r>
                      <a:r>
                        <a:rPr lang="ko-KR" altLang="en-US" sz="1200" b="1" baseline="0" dirty="0" smtClean="0"/>
                        <a:t>삭제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기념일을 수정한다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98188"/>
              </p:ext>
            </p:extLst>
          </p:nvPr>
        </p:nvGraphicFramePr>
        <p:xfrm>
          <a:off x="5796136" y="908720"/>
          <a:ext cx="2903984" cy="1792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선택한 기념일을 삭제한다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선택한 기념일의 기념일 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기념일 날짜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반복 유무를 수정한다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8" b="35690"/>
          <a:stretch/>
        </p:blipFill>
        <p:spPr>
          <a:xfrm>
            <a:off x="791579" y="1124744"/>
            <a:ext cx="3857625" cy="136144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40880" y="1945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27784" y="1945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45136" r="6553" b="41197"/>
          <a:stretch/>
        </p:blipFill>
        <p:spPr>
          <a:xfrm>
            <a:off x="861798" y="2642780"/>
            <a:ext cx="2319393" cy="65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8" t="82981" r="14967" b="10649"/>
          <a:stretch/>
        </p:blipFill>
        <p:spPr>
          <a:xfrm>
            <a:off x="3156104" y="2787836"/>
            <a:ext cx="2251000" cy="3602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21369" r="9704" b="17446"/>
          <a:stretch/>
        </p:blipFill>
        <p:spPr>
          <a:xfrm>
            <a:off x="1027584" y="3645024"/>
            <a:ext cx="2248272" cy="268254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57742" y="25860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942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263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실시간으로 추가된 정보를 알린다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알림을 띄우기 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610168"/>
              </p:ext>
            </p:extLst>
          </p:nvPr>
        </p:nvGraphicFramePr>
        <p:xfrm>
          <a:off x="5796136" y="908720"/>
          <a:ext cx="2903984" cy="1152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추가된 정보로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/>
          <a:stretch/>
        </p:blipFill>
        <p:spPr>
          <a:xfrm>
            <a:off x="755576" y="1124744"/>
            <a:ext cx="3026720" cy="51462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0800000" flipV="1">
            <a:off x="755576" y="24238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/>
          <a:stretch/>
        </p:blipFill>
        <p:spPr>
          <a:xfrm>
            <a:off x="4067944" y="2307423"/>
            <a:ext cx="1804968" cy="306896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275856" y="2564904"/>
            <a:ext cx="108012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3088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정보를 설정한다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더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78632"/>
              </p:ext>
            </p:extLst>
          </p:nvPr>
        </p:nvGraphicFramePr>
        <p:xfrm>
          <a:off x="5796136" y="908720"/>
          <a:ext cx="2903984" cy="4279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커플릿</a:t>
                      </a:r>
                      <a:r>
                        <a:rPr lang="ko-KR" altLang="en-US" sz="1200" dirty="0" smtClean="0"/>
                        <a:t> 접속</a:t>
                      </a:r>
                      <a:r>
                        <a:rPr lang="ko-KR" altLang="en-US" sz="1200" baseline="0" dirty="0" smtClean="0"/>
                        <a:t> 시 입력해야 하는 암호를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</a:t>
                      </a:r>
                      <a:r>
                        <a:rPr lang="ko-KR" altLang="en-US" sz="1200" baseline="0" dirty="0" smtClean="0"/>
                        <a:t>을 받을지 안받을 지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알림을 소리</a:t>
                      </a:r>
                      <a:r>
                        <a:rPr lang="en-US" altLang="ko-KR" sz="1200" dirty="0" smtClean="0"/>
                        <a:t>&amp;</a:t>
                      </a:r>
                      <a:r>
                        <a:rPr lang="ko-KR" altLang="en-US" sz="1200" dirty="0" smtClean="0"/>
                        <a:t>진동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진동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소리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무음 중에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알림음을</a:t>
                      </a:r>
                      <a:r>
                        <a:rPr lang="ko-KR" altLang="en-US" sz="1200" dirty="0" smtClean="0"/>
                        <a:t>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화면이 </a:t>
                      </a:r>
                      <a:r>
                        <a:rPr lang="ko-KR" altLang="en-US" sz="1200" dirty="0" err="1" smtClean="0"/>
                        <a:t>꺼진상태에서</a:t>
                      </a:r>
                      <a:r>
                        <a:rPr lang="ko-KR" altLang="en-US" sz="1200" dirty="0" smtClean="0"/>
                        <a:t> 메시지가 도착하였을 경우 메시지 내용을 바로 표시할 것인지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메시지 알림을 언제 표시할 것인지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608106" y="1916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/>
          <a:stretch/>
        </p:blipFill>
        <p:spPr>
          <a:xfrm>
            <a:off x="971600" y="1124744"/>
            <a:ext cx="3024336" cy="515601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rot="10800000" flipV="1">
            <a:off x="608106" y="40050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608106" y="45091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608106" y="495453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608106" y="5445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608106" y="58772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27756" r="6527" b="24064"/>
          <a:stretch/>
        </p:blipFill>
        <p:spPr>
          <a:xfrm>
            <a:off x="4194944" y="5462478"/>
            <a:ext cx="1330176" cy="13229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t="28130" r="6982" b="25255"/>
          <a:stretch/>
        </p:blipFill>
        <p:spPr>
          <a:xfrm>
            <a:off x="4011835" y="1302798"/>
            <a:ext cx="1548433" cy="1494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t="4728" r="7777"/>
          <a:stretch/>
        </p:blipFill>
        <p:spPr>
          <a:xfrm>
            <a:off x="4245992" y="3099667"/>
            <a:ext cx="1080120" cy="21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22583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정보를 설정한다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더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06422"/>
              </p:ext>
            </p:extLst>
          </p:nvPr>
        </p:nvGraphicFramePr>
        <p:xfrm>
          <a:off x="5796136" y="908720"/>
          <a:ext cx="2903984" cy="1792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잠금 화면을 사용할 것인지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잠금화면</a:t>
                      </a:r>
                      <a:r>
                        <a:rPr lang="ko-KR" altLang="en-US" sz="1200" dirty="0" smtClean="0"/>
                        <a:t> 배경화면으로 어떤 사진을 사용할 것인지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"/>
          <a:stretch/>
        </p:blipFill>
        <p:spPr>
          <a:xfrm>
            <a:off x="683568" y="1052735"/>
            <a:ext cx="2736304" cy="46816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31391" r="7532" b="28165"/>
          <a:stretch/>
        </p:blipFill>
        <p:spPr>
          <a:xfrm>
            <a:off x="3563888" y="4149080"/>
            <a:ext cx="2057371" cy="172819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rot="10800000" flipV="1">
            <a:off x="460636" y="33935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60636" y="37890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04182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잠금화면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상대방에게 바로 연락할 수 있는 기능을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940693"/>
              </p:ext>
            </p:extLst>
          </p:nvPr>
        </p:nvGraphicFramePr>
        <p:xfrm>
          <a:off x="5796136" y="908720"/>
          <a:ext cx="2903984" cy="288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드래그를 하여 메뉴를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드래그를 해서 옮기면 상대방에게 바로 전화한다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드래그를 해서 옮기면 상대방과 하는 </a:t>
                      </a:r>
                      <a:r>
                        <a:rPr lang="ko-KR" altLang="en-US" sz="1200" dirty="0" err="1" smtClean="0"/>
                        <a:t>채팅방으로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드래그를 해서 옮기면 </a:t>
                      </a:r>
                      <a:r>
                        <a:rPr lang="ko-KR" altLang="en-US" sz="1200" dirty="0" err="1" smtClean="0"/>
                        <a:t>잠금화면을</a:t>
                      </a:r>
                      <a:r>
                        <a:rPr lang="ko-KR" altLang="en-US" sz="1200" dirty="0" smtClean="0"/>
                        <a:t> 해제한다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"/>
          <a:stretch/>
        </p:blipFill>
        <p:spPr>
          <a:xfrm>
            <a:off x="608106" y="1727281"/>
            <a:ext cx="2259268" cy="3865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6"/>
          <a:stretch/>
        </p:blipFill>
        <p:spPr>
          <a:xfrm>
            <a:off x="2987824" y="1735417"/>
            <a:ext cx="2505247" cy="385735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rot="10800000" flipV="1">
            <a:off x="1187624" y="42930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347864" y="44263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092977" y="39330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4854466" y="44263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2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71108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위시박스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우리 위시박스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위시리스트 목록</a:t>
                      </a:r>
                      <a:r>
                        <a:rPr lang="ko-KR" altLang="en-US" sz="1200" b="1" baseline="0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78271"/>
              </p:ext>
            </p:extLst>
          </p:nvPr>
        </p:nvGraphicFramePr>
        <p:xfrm>
          <a:off x="5796136" y="908720"/>
          <a:ext cx="2903984" cy="4773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상대방과 함께 작성한 위시리스트를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프로그램에서 사용자들에게 제공하는 이벤트를 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등록되어 있는 위시</a:t>
                      </a:r>
                      <a:r>
                        <a:rPr lang="ko-KR" altLang="en-US" sz="1200" baseline="0" dirty="0" smtClean="0"/>
                        <a:t> 정보를 본다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클릭하면 위시의 상세정보를 보거나 수정하거나 삭제할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그 동안 달성한 위시리스트를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클릭하면 수정하거나 삭제하거나 상세정보를 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새로운 위시를 추가할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"/>
          <a:stretch/>
        </p:blipFill>
        <p:spPr>
          <a:xfrm>
            <a:off x="611560" y="1078227"/>
            <a:ext cx="3384376" cy="525837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57742" y="17008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95736" y="17008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5714" y="283764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714" y="43651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40602" y="56612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31064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위시박스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위시 이벤트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프로그램에서 제공하는 이벤트 목록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타임라인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897199"/>
              </p:ext>
            </p:extLst>
          </p:nvPr>
        </p:nvGraphicFramePr>
        <p:xfrm>
          <a:off x="5796136" y="908720"/>
          <a:ext cx="2903984" cy="1399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프로그램에서 제공하는 위시 이벤트의 정보를 보고 이벤트에 참여할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3312368" cy="51845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55576" y="283764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2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6152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위시리스트 정보보기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위시정보를 삭제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수정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상세 보기한다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위시박스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834791"/>
              </p:ext>
            </p:extLst>
          </p:nvPr>
        </p:nvGraphicFramePr>
        <p:xfrm>
          <a:off x="5796136" y="908720"/>
          <a:ext cx="2903984" cy="4096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등록해놓은 </a:t>
                      </a:r>
                      <a:r>
                        <a:rPr lang="en-US" altLang="ko-KR" sz="1200" dirty="0" err="1" smtClean="0"/>
                        <a:t>url</a:t>
                      </a:r>
                      <a:r>
                        <a:rPr lang="ko-KR" altLang="en-US" sz="1200" dirty="0" smtClean="0"/>
                        <a:t>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위시정보를 삭제한다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위시정보의 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설명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url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카테고리를 수정한다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위시를 완료하여 달성한 위시로 옮긴다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4" t="23259" r="13391" b="20593"/>
          <a:stretch/>
        </p:blipFill>
        <p:spPr>
          <a:xfrm>
            <a:off x="611560" y="1124744"/>
            <a:ext cx="2263027" cy="309634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43073" y="2083551"/>
            <a:ext cx="252028" cy="3661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5828" y="3176984"/>
            <a:ext cx="252028" cy="3661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47764" y="3176983"/>
            <a:ext cx="252028" cy="3661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4319" y="3176985"/>
            <a:ext cx="252028" cy="3661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0333" y="3841205"/>
            <a:ext cx="302453" cy="2708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9" t="34820" r="15760" b="11555"/>
          <a:stretch/>
        </p:blipFill>
        <p:spPr>
          <a:xfrm>
            <a:off x="3185705" y="2924944"/>
            <a:ext cx="1885576" cy="174262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185705" y="2986448"/>
            <a:ext cx="302453" cy="2708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6222" r="-2411" b="15852"/>
          <a:stretch/>
        </p:blipFill>
        <p:spPr>
          <a:xfrm>
            <a:off x="2216296" y="4653136"/>
            <a:ext cx="2690386" cy="165618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4360792" y="3360076"/>
            <a:ext cx="0" cy="16037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550273" y="4018093"/>
            <a:ext cx="101121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43294"/>
          <a:stretch/>
        </p:blipFill>
        <p:spPr>
          <a:xfrm>
            <a:off x="2902169" y="1124745"/>
            <a:ext cx="2259804" cy="1548171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2447764" y="2083551"/>
            <a:ext cx="101121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995943" y="1136079"/>
            <a:ext cx="252028" cy="3661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6160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위시박스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위시리스트에 위시를 추가한다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위시박스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목록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11107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/>
                <a:gridCol w="2327920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어플에서</a:t>
                      </a:r>
                      <a:r>
                        <a:rPr lang="ko-KR" altLang="en-US" sz="1200" dirty="0" smtClean="0"/>
                        <a:t> 제공해주는 기본 위시 또는 다른 사용자들이 올린 위시를 검색한다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사용자가 직접 입력하여 위시를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0" t="69314"/>
          <a:stretch/>
        </p:blipFill>
        <p:spPr>
          <a:xfrm>
            <a:off x="911402" y="1556792"/>
            <a:ext cx="3096344" cy="406143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764547" y="1988840"/>
            <a:ext cx="486398" cy="6313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24745" y="2987917"/>
            <a:ext cx="486398" cy="6313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0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021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68152"/>
                <a:gridCol w="3240360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</a:t>
                      </a:r>
                      <a:r>
                        <a:rPr lang="ko-KR" altLang="en-US" sz="1200" b="1" baseline="0" dirty="0" smtClean="0"/>
                        <a:t> 찾아보기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위시를 검색하여 찾는다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위시박스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목록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38916"/>
              </p:ext>
            </p:extLst>
          </p:nvPr>
        </p:nvGraphicFramePr>
        <p:xfrm>
          <a:off x="5796136" y="908720"/>
          <a:ext cx="2903984" cy="416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064"/>
                <a:gridCol w="2327920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원하는 키워드로 위시를 검색한다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목록에 보이는 위시를 인기순</a:t>
                      </a:r>
                      <a:r>
                        <a:rPr lang="ko-KR" altLang="en-US" sz="1200" baseline="0" dirty="0" smtClean="0"/>
                        <a:t> 또는</a:t>
                      </a:r>
                      <a:r>
                        <a:rPr lang="ko-KR" altLang="en-US" sz="1200" dirty="0" smtClean="0"/>
                        <a:t> 최근 등록된 순으로 정렬한다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리스트에 있는 위시들 중에서 선택하여 내 위시리스트에 추가하거나 상세정보를 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1"/>
          <a:stretch/>
        </p:blipFill>
        <p:spPr>
          <a:xfrm>
            <a:off x="463980" y="1052736"/>
            <a:ext cx="3240360" cy="552729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5516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83768" y="18648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5616" y="4125740"/>
            <a:ext cx="648072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340" y="1135047"/>
            <a:ext cx="1844178" cy="24468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122373" y="23605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4" t="23629" r="12794" b="19662"/>
          <a:stretch/>
        </p:blipFill>
        <p:spPr>
          <a:xfrm>
            <a:off x="2735796" y="4087099"/>
            <a:ext cx="2124236" cy="287799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1763688" y="4581128"/>
            <a:ext cx="1296144" cy="7920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564160" y="2588244"/>
            <a:ext cx="143177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807804" y="42210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2046</Words>
  <Application>Microsoft Office PowerPoint</Application>
  <PresentationFormat>화면 슬라이드 쇼(4:3)</PresentationFormat>
  <Paragraphs>768</Paragraphs>
  <Slides>43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장한별</cp:lastModifiedBy>
  <cp:revision>72</cp:revision>
  <cp:lastPrinted>2015-05-02T06:16:07Z</cp:lastPrinted>
  <dcterms:created xsi:type="dcterms:W3CDTF">2015-05-01T07:35:28Z</dcterms:created>
  <dcterms:modified xsi:type="dcterms:W3CDTF">2015-07-11T03:13:25Z</dcterms:modified>
</cp:coreProperties>
</file>